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70" r:id="rId15"/>
    <p:sldId id="271" r:id="rId16"/>
    <p:sldId id="275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10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173A-9C71-4252-9DED-9451DE16664A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21A54-21A7-4443-A2AA-A58109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0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8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1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7" y="510410"/>
            <a:ext cx="8260253" cy="6195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6547" y="76200"/>
            <a:ext cx="8260253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স</a:t>
            </a:r>
            <a:r>
              <a:rPr lang="bn-IN" sz="5400" dirty="0" smtClean="0">
                <a:solidFill>
                  <a:schemeClr val="accent6">
                    <a:lumMod val="75000"/>
                  </a:schemeClr>
                </a:solidFill>
              </a:rPr>
              <a:t>বা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</a:rPr>
              <a:t>ইকে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</a:rPr>
              <a:t>স্বাগতম</a:t>
            </a:r>
            <a:r>
              <a:rPr lang="bn-IN" sz="5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উৎপন্ন দ্রব্য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2276475" cy="20097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83881"/>
            <a:ext cx="2590800" cy="2067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58" y="1763099"/>
            <a:ext cx="2632649" cy="1974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91000"/>
            <a:ext cx="1847850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1" y="4500562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1" y="45005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1538"/>
            <a:ext cx="3352799" cy="2511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93" y="536955"/>
            <a:ext cx="3821106" cy="2533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3601113"/>
            <a:ext cx="3352798" cy="2511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92" y="3320617"/>
            <a:ext cx="3821107" cy="28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শিক্ষাপ্রতিষ্ঠান 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4" y="3200400"/>
            <a:ext cx="8657616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84960"/>
            <a:ext cx="3327400" cy="199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1600200"/>
            <a:ext cx="3302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47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9604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হাটবাজার ও দোকানপাট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7191"/>
            <a:ext cx="7924800" cy="4966009"/>
          </a:xfrm>
        </p:spPr>
      </p:pic>
    </p:spTree>
    <p:extLst>
      <p:ext uri="{BB962C8B-B14F-4D97-AF65-F5344CB8AC3E}">
        <p14:creationId xmlns:p14="http://schemas.microsoft.com/office/powerpoint/2010/main" val="35450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যোগাযোগ ব্যবস্থা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3050"/>
            <a:ext cx="3733800" cy="2800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5282"/>
            <a:ext cx="3768510" cy="2340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19600"/>
            <a:ext cx="3238500" cy="227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38600"/>
            <a:ext cx="3539909" cy="26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প্রাকৃতিক সৌন্দর্য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2438400" cy="15621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05000"/>
            <a:ext cx="271462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0500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85277"/>
            <a:ext cx="2809875" cy="1886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83629"/>
            <a:ext cx="2667000" cy="1997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243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609600"/>
            <a:ext cx="8229600" cy="571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 “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” আমাদের গ্রামের পেশা,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 “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” আমাদের গ্রামের উৎপন্ন দ্রব্য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 “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আমাদের গ্রামের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যোগাযোগ ব্যবস্থা,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 “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আমাদের গ্রামের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প্রকৃতিক সৌন্দর্য,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দল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গ্রামের সামাজিক অবস্থা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করে লিখ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999" y="685800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06680"/>
            <a:ext cx="2819400" cy="240792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57200" y="5153561"/>
            <a:ext cx="7301617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◊ “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</a:p>
          <a:p>
            <a:pPr algn="ctr"/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 একটি প্রবন্দ রচনা লিখে আনবে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24125"/>
            <a:ext cx="387896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914400"/>
            <a:ext cx="5943600" cy="4159585"/>
            <a:chOff x="1639806" y="1773631"/>
            <a:chExt cx="5967482" cy="3565311"/>
          </a:xfrm>
        </p:grpSpPr>
        <p:pic>
          <p:nvPicPr>
            <p:cNvPr id="3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5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ctangle 8"/>
          <p:cNvSpPr/>
          <p:nvPr/>
        </p:nvSpPr>
        <p:spPr>
          <a:xfrm>
            <a:off x="1600200" y="5265003"/>
            <a:ext cx="60960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12" y="1056065"/>
            <a:ext cx="794508" cy="1324201"/>
          </a:xfrm>
          <a:prstGeom prst="rect">
            <a:avLst/>
          </a:prstGeom>
        </p:spPr>
      </p:pic>
      <p:pic>
        <p:nvPicPr>
          <p:cNvPr id="11" name="Picture 10" descr="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41264">
            <a:off x="76082" y="1104612"/>
            <a:ext cx="794508" cy="1421198"/>
          </a:xfrm>
          <a:prstGeom prst="rect">
            <a:avLst/>
          </a:prstGeom>
        </p:spPr>
      </p:pic>
      <p:pic>
        <p:nvPicPr>
          <p:cNvPr id="12" name="Picture 11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546" y="1056064"/>
            <a:ext cx="794508" cy="1324201"/>
          </a:xfrm>
          <a:prstGeom prst="rect">
            <a:avLst/>
          </a:prstGeom>
        </p:spPr>
      </p:pic>
      <p:pic>
        <p:nvPicPr>
          <p:cNvPr id="13" name="Picture 12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1028463"/>
            <a:ext cx="794508" cy="1324201"/>
          </a:xfrm>
          <a:prstGeom prst="rect">
            <a:avLst/>
          </a:prstGeom>
        </p:spPr>
      </p:pic>
      <p:pic>
        <p:nvPicPr>
          <p:cNvPr id="14" name="Picture 13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662" y="849759"/>
            <a:ext cx="794508" cy="1324201"/>
          </a:xfrm>
          <a:prstGeom prst="rect">
            <a:avLst/>
          </a:prstGeom>
        </p:spPr>
      </p:pic>
      <p:pic>
        <p:nvPicPr>
          <p:cNvPr id="15" name="Picture 14" descr="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41264">
            <a:off x="0" y="4674801"/>
            <a:ext cx="794508" cy="1421198"/>
          </a:xfrm>
          <a:prstGeom prst="rect">
            <a:avLst/>
          </a:prstGeom>
        </p:spPr>
      </p:pic>
      <p:pic>
        <p:nvPicPr>
          <p:cNvPr id="16" name="Picture 15" descr="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41264">
            <a:off x="152400" y="4827201"/>
            <a:ext cx="794508" cy="1421198"/>
          </a:xfrm>
          <a:prstGeom prst="rect">
            <a:avLst/>
          </a:prstGeom>
        </p:spPr>
      </p:pic>
      <p:pic>
        <p:nvPicPr>
          <p:cNvPr id="17" name="Picture 16" descr="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41264">
            <a:off x="409912" y="4703723"/>
            <a:ext cx="794508" cy="14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355" y="208431"/>
            <a:ext cx="771013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spc="150" dirty="0" smtClean="0">
                <a:ln w="11430"/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9248" y="5783652"/>
            <a:ext cx="8745504" cy="239976"/>
            <a:chOff x="186002" y="5767966"/>
            <a:chExt cx="8745504" cy="239976"/>
          </a:xfrm>
        </p:grpSpPr>
        <p:grpSp>
          <p:nvGrpSpPr>
            <p:cNvPr id="4" name="Group 3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7" name="Flowchart: Predefined Process 6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" name="Flowchart: Predefined Process 7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" name="Flowchart: Predefined Process 4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Flowchart: Predefined Process 5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2426808" y="3339427"/>
            <a:ext cx="4303600" cy="236560"/>
            <a:chOff x="186002" y="5771382"/>
            <a:chExt cx="4303600" cy="236560"/>
          </a:xfrm>
        </p:grpSpPr>
        <p:sp>
          <p:nvSpPr>
            <p:cNvPr id="10" name="Flowchart: Predefined Process 9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Flowchart: Predefined Process 10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2" name="Content Placeholder 10"/>
          <p:cNvSpPr txBox="1">
            <a:spLocks/>
          </p:cNvSpPr>
          <p:nvPr/>
        </p:nvSpPr>
        <p:spPr>
          <a:xfrm>
            <a:off x="725355" y="1463486"/>
            <a:ext cx="3227882" cy="39976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28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38"/>
          <p:cNvSpPr txBox="1"/>
          <p:nvPr/>
        </p:nvSpPr>
        <p:spPr>
          <a:xfrm>
            <a:off x="362082" y="3604810"/>
            <a:ext cx="393468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নূরমুজাহীদ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রতনদিয়া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রজনীকান্ত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কালুখালী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০১৭১৪৬৬৫৭৮০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raisha8b@gmail.com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5364939" y="1471499"/>
            <a:ext cx="3070551" cy="426662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28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  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8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ও নির্মিতি 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75" y="3569479"/>
            <a:ext cx="2466975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2" y="1931777"/>
            <a:ext cx="2460688" cy="16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2576525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32345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" y="2701823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530443"/>
            <a:ext cx="2375707" cy="1628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" y="4954822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86" y="2379964"/>
            <a:ext cx="2276475" cy="2009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19" y="4748361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48361"/>
            <a:ext cx="2466975" cy="184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64" y="156333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762000"/>
            <a:ext cx="8839200" cy="533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নাম ও অবস্থান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2619375" cy="17430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9878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28579"/>
            <a:ext cx="4204855" cy="31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লোকসংখ্যা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7236"/>
            <a:ext cx="3352800" cy="2511364"/>
          </a:xfrm>
        </p:spPr>
      </p:pic>
      <p:sp>
        <p:nvSpPr>
          <p:cNvPr id="3" name="Rounded Rectangle 2"/>
          <p:cNvSpPr/>
          <p:nvPr/>
        </p:nvSpPr>
        <p:spPr>
          <a:xfrm>
            <a:off x="457200" y="4114800"/>
            <a:ext cx="82296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গ্রামের প্রায় তিন হাজার লোক বাস করে। এ গ্রামে সকল ধর্মের মানুষ একসঙ্গে বসবাস করে। সবার মধ্যে সম্প্রীতির বন্ধন অটুট।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পোশাক-পরিচ্ছদ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93056"/>
            <a:ext cx="4053840" cy="2216944"/>
          </a:xfrm>
        </p:spPr>
      </p:pic>
      <p:sp>
        <p:nvSpPr>
          <p:cNvPr id="3" name="Round Diagonal Corner Rectangle 2"/>
          <p:cNvSpPr/>
          <p:nvPr/>
        </p:nvSpPr>
        <p:spPr>
          <a:xfrm>
            <a:off x="533400" y="4038600"/>
            <a:ext cx="8153400" cy="2133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গ্রামের মানুষ ভালো কাপড়চোপড় পরে। পুরুষেরা লুঙ্গি, পাজামা, শার্ট, এবং মেয়েরা সালোয়ার কামিজ, শাড়ি পড়ে।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পেশা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96344"/>
            <a:ext cx="2971800" cy="2237456"/>
          </a:xfrm>
        </p:spPr>
      </p:pic>
      <p:sp>
        <p:nvSpPr>
          <p:cNvPr id="3" name="Rounded Rectangle 2"/>
          <p:cNvSpPr/>
          <p:nvPr/>
        </p:nvSpPr>
        <p:spPr>
          <a:xfrm>
            <a:off x="381000" y="3810000"/>
            <a:ext cx="84582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গ্রামের প্রধান পেশা কৃষি। তবে প্রায় বাড়িতে উচ্চশিক্ষিত লোক রয়েছেন। তারা বিভিন্ন অঞ্চলে সরকারি ও বেসরকারি পর্যায়ে উচ্চপদে কর্মরত আছেন। বাংলাদেশের বাইরেও অনেকে কর্মরত। এছাড়া শিক্ষক, চিকিৎসক,প্রকৌশলী, উকিল, তাঁতি, জেলে, কামার,কুমার।সুতোর আছে।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ঘরবাড়ি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42920"/>
            <a:ext cx="4029075" cy="2335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810000" cy="5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177</Words>
  <Application>Microsoft Office PowerPoint</Application>
  <PresentationFormat>On-screen Show (4:3)</PresentationFormat>
  <Paragraphs>36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নাম ও অবস্থান </vt:lpstr>
      <vt:lpstr>লোকসংখ্যা </vt:lpstr>
      <vt:lpstr>পোশাক-পরিচ্ছদ </vt:lpstr>
      <vt:lpstr>পেশা </vt:lpstr>
      <vt:lpstr>ঘরবাড়ি </vt:lpstr>
      <vt:lpstr>উৎপন্ন দ্রব্য </vt:lpstr>
      <vt:lpstr>PowerPoint Presentation</vt:lpstr>
      <vt:lpstr>শিক্ষাপ্রতিষ্ঠান </vt:lpstr>
      <vt:lpstr>হাটবাজার ও দোকানপাট </vt:lpstr>
      <vt:lpstr>যোগাযোগ ব্যবস্থা </vt:lpstr>
      <vt:lpstr>প্রাকৃতিক সৌন্দর্য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Shazaman</dc:creator>
  <cp:lastModifiedBy>Dell</cp:lastModifiedBy>
  <cp:revision>22</cp:revision>
  <dcterms:created xsi:type="dcterms:W3CDTF">2006-08-16T00:00:00Z</dcterms:created>
  <dcterms:modified xsi:type="dcterms:W3CDTF">2019-04-04T03:46:04Z</dcterms:modified>
</cp:coreProperties>
</file>